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9144000" cy="6858000" type="screen4x3"/>
  <p:notesSz cx="6858000" cy="9144000"/>
  <p:custDataLst>
    <p:tags r:id="rId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15" d="100"/>
          <a:sy n="115" d="100"/>
        </p:scale>
        <p:origin x="-1488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083258D-E901-496F-BDA1-ED359A32E6F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916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AB0F5D-CC48-4977-AEA0-D56102DF3A7B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024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AC402BD3-5700-464C-8529-52ADA430502F}" type="slidenum">
              <a:rPr lang="en-US" altLang="en-US" sz="1200"/>
              <a:pPr algn="r"/>
              <a:t>1</a:t>
            </a:fld>
            <a:endParaRPr lang="en-US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AFF184-164F-4745-9999-D9DA30D79EF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6104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C4D92-4C9C-4AA3-B932-E4542F9C652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4447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42BEF-1B31-47FC-BD76-7026A024DFA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9545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6A2697-DB99-4A57-B124-773839DCF77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5522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2DA33-B6FE-4022-98D8-B958DBBE02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4732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05059-21F9-42DE-A616-A8549CB2AB5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9567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B87FC6-96AD-4933-B6E4-800FD689A25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224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DC885-7718-4BDB-A1AA-D79DA42E9C7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2681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F20A4C-2E39-4155-B3F7-A9D0B50E7F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8182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F2E081-947F-40B3-A7B5-A20ABCBCCF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2103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2480F9-835B-4B77-856E-C3AE3A24662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0274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06444A-F116-4AC3-BC9A-17D57B533C7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b="0" i="0" u="none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87325"/>
            <a:ext cx="9144000" cy="819150"/>
          </a:xfrm>
        </p:spPr>
        <p:txBody>
          <a:bodyPr/>
          <a:lstStyle/>
          <a:p>
            <a:r>
              <a:rPr lang="en-US" altLang="en-US" sz="3600" b="1">
                <a:solidFill>
                  <a:srgbClr val="2005A9"/>
                </a:solidFill>
              </a:rPr>
              <a:t> </a:t>
            </a:r>
            <a:r>
              <a:rPr lang="en-US" altLang="en-US" sz="3300">
                <a:solidFill>
                  <a:schemeClr val="accent2"/>
                </a:solidFill>
              </a:rPr>
              <a:t>The Strategic Board Agenda:</a:t>
            </a:r>
            <a:br>
              <a:rPr lang="en-US" altLang="en-US" sz="3300">
                <a:solidFill>
                  <a:schemeClr val="accent2"/>
                </a:solidFill>
              </a:rPr>
            </a:br>
            <a:r>
              <a:rPr lang="en-US" altLang="en-US" sz="2000">
                <a:solidFill>
                  <a:schemeClr val="tx1"/>
                </a:solidFill>
              </a:rPr>
              <a:t>Strategy as a Basis for Informed Discussion and Decision-Making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4303713" y="1131888"/>
            <a:ext cx="4186237" cy="1201737"/>
          </a:xfrm>
          <a:prstGeom prst="rect">
            <a:avLst/>
          </a:prstGeom>
          <a:noFill/>
          <a:ln w="28575">
            <a:solidFill>
              <a:srgbClr val="2F07F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/>
            <a:endParaRPr lang="en-US" altLang="en-US" sz="2400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4300538" y="3938588"/>
            <a:ext cx="4181475" cy="1100137"/>
          </a:xfrm>
          <a:prstGeom prst="rect">
            <a:avLst/>
          </a:prstGeom>
          <a:noFill/>
          <a:ln w="28575">
            <a:solidFill>
              <a:srgbClr val="2F07F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/>
            <a:endParaRPr lang="en-US" altLang="en-US" sz="2400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4278313" y="5189538"/>
            <a:ext cx="4203700" cy="825500"/>
          </a:xfrm>
          <a:prstGeom prst="rect">
            <a:avLst/>
          </a:prstGeom>
          <a:noFill/>
          <a:ln w="28575">
            <a:solidFill>
              <a:srgbClr val="2F07F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/>
            <a:endParaRPr lang="en-US" altLang="en-US" sz="2400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4306888" y="2416175"/>
            <a:ext cx="4187825" cy="1347788"/>
          </a:xfrm>
          <a:prstGeom prst="rect">
            <a:avLst/>
          </a:prstGeom>
          <a:noFill/>
          <a:ln w="28575">
            <a:solidFill>
              <a:srgbClr val="2F07F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0" hangingPunct="0"/>
            <a:endParaRPr lang="en-US" altLang="en-US" sz="2400"/>
          </a:p>
        </p:txBody>
      </p:sp>
      <p:sp>
        <p:nvSpPr>
          <p:cNvPr id="3049479" name="Text Box 7"/>
          <p:cNvSpPr txBox="1">
            <a:spLocks noChangeArrowheads="1"/>
          </p:cNvSpPr>
          <p:nvPr/>
        </p:nvSpPr>
        <p:spPr bwMode="auto">
          <a:xfrm>
            <a:off x="5003800" y="1298575"/>
            <a:ext cx="2997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Discussion of Strategic Issue(s</a:t>
            </a:r>
            <a:r>
              <a:rPr lang="en-US" sz="2400" b="1" dirty="0">
                <a:cs typeface="+mn-cs"/>
              </a:rPr>
              <a:t>)</a:t>
            </a:r>
          </a:p>
        </p:txBody>
      </p:sp>
      <p:sp>
        <p:nvSpPr>
          <p:cNvPr id="3049480" name="Text Box 8"/>
          <p:cNvSpPr txBox="1">
            <a:spLocks noChangeArrowheads="1"/>
          </p:cNvSpPr>
          <p:nvPr/>
        </p:nvSpPr>
        <p:spPr bwMode="auto">
          <a:xfrm>
            <a:off x="4960938" y="2482850"/>
            <a:ext cx="25908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Review and Adjustment of Strategy</a:t>
            </a:r>
          </a:p>
        </p:txBody>
      </p:sp>
      <p:sp>
        <p:nvSpPr>
          <p:cNvPr id="3049481" name="Text Box 9"/>
          <p:cNvSpPr txBox="1">
            <a:spLocks noChangeArrowheads="1"/>
          </p:cNvSpPr>
          <p:nvPr/>
        </p:nvSpPr>
        <p:spPr bwMode="auto">
          <a:xfrm>
            <a:off x="4437063" y="3965575"/>
            <a:ext cx="39147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Policy Determination: Public and Operational</a:t>
            </a:r>
          </a:p>
        </p:txBody>
      </p:sp>
      <p:sp>
        <p:nvSpPr>
          <p:cNvPr id="3049482" name="Text Box 10"/>
          <p:cNvSpPr txBox="1">
            <a:spLocks noChangeArrowheads="1"/>
          </p:cNvSpPr>
          <p:nvPr/>
        </p:nvSpPr>
        <p:spPr bwMode="auto">
          <a:xfrm>
            <a:off x="4719638" y="5224463"/>
            <a:ext cx="3149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Routine Board Business</a:t>
            </a:r>
          </a:p>
        </p:txBody>
      </p:sp>
      <p:sp>
        <p:nvSpPr>
          <p:cNvPr id="2726924" name="Line 12"/>
          <p:cNvSpPr>
            <a:spLocks noChangeShapeType="1"/>
          </p:cNvSpPr>
          <p:nvPr/>
        </p:nvSpPr>
        <p:spPr bwMode="auto">
          <a:xfrm flipV="1">
            <a:off x="3821113" y="1408113"/>
            <a:ext cx="479425" cy="1843087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+mn-cs"/>
            </a:endParaRPr>
          </a:p>
        </p:txBody>
      </p:sp>
      <p:sp>
        <p:nvSpPr>
          <p:cNvPr id="2726925" name="Line 13"/>
          <p:cNvSpPr>
            <a:spLocks noChangeShapeType="1"/>
          </p:cNvSpPr>
          <p:nvPr/>
        </p:nvSpPr>
        <p:spPr bwMode="auto">
          <a:xfrm>
            <a:off x="3835400" y="3265488"/>
            <a:ext cx="44926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+mn-cs"/>
            </a:endParaRPr>
          </a:p>
        </p:txBody>
      </p:sp>
      <p:sp>
        <p:nvSpPr>
          <p:cNvPr id="2726926" name="Line 14"/>
          <p:cNvSpPr>
            <a:spLocks noChangeShapeType="1"/>
          </p:cNvSpPr>
          <p:nvPr/>
        </p:nvSpPr>
        <p:spPr bwMode="auto">
          <a:xfrm>
            <a:off x="3835400" y="3279775"/>
            <a:ext cx="465138" cy="126365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+mn-cs"/>
            </a:endParaRPr>
          </a:p>
        </p:txBody>
      </p:sp>
      <p:sp>
        <p:nvSpPr>
          <p:cNvPr id="2726927" name="Line 15"/>
          <p:cNvSpPr>
            <a:spLocks noChangeShapeType="1"/>
          </p:cNvSpPr>
          <p:nvPr/>
        </p:nvSpPr>
        <p:spPr bwMode="auto">
          <a:xfrm>
            <a:off x="3835400" y="3279775"/>
            <a:ext cx="449263" cy="238125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+mn-cs"/>
            </a:endParaRPr>
          </a:p>
        </p:txBody>
      </p:sp>
      <p:pic>
        <p:nvPicPr>
          <p:cNvPr id="9231" name="Picture 16" descr="MPj0285128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143000"/>
            <a:ext cx="3433763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Line 15"/>
          <p:cNvSpPr>
            <a:spLocks noChangeShapeType="1"/>
          </p:cNvSpPr>
          <p:nvPr/>
        </p:nvSpPr>
        <p:spPr bwMode="auto">
          <a:xfrm>
            <a:off x="3835400" y="3267075"/>
            <a:ext cx="449263" cy="238125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UIDATA" val="&lt;database version=&quot;11.0&quot;&gt;&lt;object type=&quot;1&quot; unique_id=&quot;10001&quot;&gt;&lt;object type=&quot;2&quot; unique_id=&quot;19104&quot;&gt;&lt;object type=&quot;3&quot; unique_id=&quot;19105&quot;&gt;&lt;property id=&quot;20148&quot; value=&quot;5&quot;/&gt;&lt;property id=&quot;20300&quot; value=&quot;Slide 1 - &amp;quot; The Strategic Board Agenda: Strategy as a Basis for Informed Discussion and Decision-Making&amp;quot;&quot;/&gt;&lt;property id=&quot;20307&quot; value=&quot;259&quot;/&gt;&lt;/object&gt;&lt;/object&gt;&lt;object type=&quot;8&quot; unique_id=&quot;19108&quot;&gt;&lt;/object&gt;&lt;/object&gt;&lt;/database&gt;"/>
  <p:tag name="MMPROD_NEXTUNIQUEID" val="10010"/>
  <p:tag name="SECTOMILLISECCONVERTED" val="1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On-screen Show (4:3)</PresentationFormat>
  <Paragraphs>7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 The Strategic Board Agenda: Strategy as a Basis for Informed Discussion and Decision-Making</vt:lpstr>
    </vt:vector>
  </TitlesOfParts>
  <Company>SIA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The Strategic Board Agenda: Strategy as a Basis for Informed Discussion and Decision-Making</dc:title>
  <dc:creator>admin</dc:creator>
  <cp:lastModifiedBy>Tecker</cp:lastModifiedBy>
  <cp:revision>3</cp:revision>
  <dcterms:created xsi:type="dcterms:W3CDTF">2010-01-10T15:03:27Z</dcterms:created>
  <dcterms:modified xsi:type="dcterms:W3CDTF">2020-11-13T21:44:06Z</dcterms:modified>
</cp:coreProperties>
</file>